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6" r:id="rId20"/>
    <p:sldId id="275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3141B-BDB2-4B10-954C-43FAC841F267}" type="datetimeFigureOut">
              <a:rPr lang="en-US" smtClean="0"/>
              <a:pPr/>
              <a:t>12/31/2012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DE3ACD-DFD1-4777-B928-23B5A65D039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10</a:t>
            </a:fld>
            <a:endParaRPr lang="en-GB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11</a:t>
            </a:fld>
            <a:endParaRPr lang="en-GB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12</a:t>
            </a:fld>
            <a:endParaRPr lang="en-GB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13</a:t>
            </a:fld>
            <a:endParaRPr lang="en-GB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14</a:t>
            </a:fld>
            <a:endParaRPr lang="en-GB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15</a:t>
            </a:fld>
            <a:endParaRPr lang="en-GB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16</a:t>
            </a:fld>
            <a:endParaRPr lang="en-GB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17</a:t>
            </a:fld>
            <a:endParaRPr lang="en-GB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18</a:t>
            </a:fld>
            <a:endParaRPr lang="en-GB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19</a:t>
            </a:fld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20</a:t>
            </a:fld>
            <a:endParaRPr lang="en-GB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21</a:t>
            </a:fld>
            <a:endParaRPr lang="en-GB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22</a:t>
            </a:fld>
            <a:endParaRPr lang="en-GB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23</a:t>
            </a:fld>
            <a:endParaRPr lang="en-GB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24</a:t>
            </a:fld>
            <a:endParaRPr lang="en-GB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25</a:t>
            </a:fld>
            <a:endParaRPr lang="en-GB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26</a:t>
            </a:fld>
            <a:endParaRPr lang="en-GB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27</a:t>
            </a:fld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4</a:t>
            </a:fld>
            <a:endParaRPr lang="en-GB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5</a:t>
            </a:fld>
            <a:endParaRPr lang="en-GB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6</a:t>
            </a:fld>
            <a:endParaRPr lang="en-GB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7</a:t>
            </a:fld>
            <a:endParaRPr lang="en-GB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8</a:t>
            </a:fld>
            <a:endParaRPr lang="en-GB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9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12/31/2012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12/31/2012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12/31/2012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12/31/2012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12/31/2012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12/31/2012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12/31/2012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12/31/2012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12/31/2012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12/31/2012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12/31/2012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0A391-198D-4046-928D-463227F3BDCA}" type="datetimeFigureOut">
              <a:rPr lang="en-US" smtClean="0"/>
              <a:pPr/>
              <a:t>12/31/2012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/>
              <a:t>MIDDLETON CHENEY</a:t>
            </a:r>
            <a:endParaRPr lang="en-US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1"/>
                </a:solidFill>
              </a:rPr>
              <a:t>FOOTBALL CLUB</a:t>
            </a:r>
            <a:endParaRPr lang="en-US" b="1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November 20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</a:t>
            </a:r>
            <a:r>
              <a:rPr lang="en-GB" sz="4000" b="1" dirty="0" smtClean="0"/>
              <a:t>1994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Cherwell &amp; District U13 </a:t>
            </a:r>
            <a:r>
              <a:rPr lang="en-GB" sz="2400" b="1" dirty="0"/>
              <a:t>League 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Wingrave  2 v 4  Middleton </a:t>
            </a:r>
            <a:r>
              <a:rPr lang="en-GB" sz="2400" b="1" dirty="0" smtClean="0"/>
              <a:t>Cheney </a:t>
            </a:r>
            <a:r>
              <a:rPr lang="en-GB" sz="2400" b="1" dirty="0" smtClean="0"/>
              <a:t>U13                </a:t>
            </a:r>
            <a:r>
              <a:rPr lang="en-GB" sz="1800" b="1" dirty="0" smtClean="0"/>
              <a:t> </a:t>
            </a:r>
            <a:r>
              <a:rPr lang="en-GB" sz="2400" b="1" dirty="0" smtClean="0"/>
              <a:t>                                                                                                   </a:t>
            </a:r>
            <a:endParaRPr lang="en-GB" sz="24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Collier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A. Locke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N. Marshall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O. Upstone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B. Howes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Symcoxs</a:t>
            </a:r>
            <a:r>
              <a:rPr lang="en-GB" sz="1800" b="1" dirty="0"/>
              <a:t>		</a:t>
            </a:r>
            <a:r>
              <a:rPr lang="en-GB" sz="1800" b="1" dirty="0" smtClean="0"/>
              <a:t>	Goal </a:t>
            </a:r>
            <a:r>
              <a:rPr lang="en-GB" sz="1800" b="1" dirty="0"/>
              <a:t>scorers	</a:t>
            </a:r>
            <a:r>
              <a:rPr lang="en-GB" sz="1800" b="1" dirty="0" smtClean="0"/>
              <a:t>J. Corley 3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Wait</a:t>
            </a:r>
            <a:r>
              <a:rPr lang="en-GB" sz="1800" b="1" dirty="0"/>
              <a:t>					</a:t>
            </a:r>
            <a:r>
              <a:rPr lang="en-GB" sz="1800" b="1" dirty="0" smtClean="0"/>
              <a:t>	J. Ciballi 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Nutt	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C. Jackson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Ciballi</a:t>
            </a:r>
            <a:r>
              <a:rPr lang="en-GB" sz="1800" b="1" dirty="0"/>
              <a:t>			</a:t>
            </a:r>
            <a:r>
              <a:rPr lang="en-GB" sz="1800" b="1" dirty="0" smtClean="0"/>
              <a:t>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Corley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</a:t>
            </a:r>
            <a:r>
              <a:rPr lang="en-GB" sz="1800" b="1" dirty="0" smtClean="0"/>
              <a:t>G. Fuller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A. Hook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Sub-	</a:t>
            </a:r>
            <a:endParaRPr lang="en-GB" sz="1800" b="1" dirty="0"/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Ref-	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November 27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</a:t>
            </a:r>
            <a:r>
              <a:rPr lang="en-GB" sz="4000" b="1" dirty="0" smtClean="0"/>
              <a:t>1994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Cherwell &amp; District U13 </a:t>
            </a:r>
            <a:r>
              <a:rPr lang="en-GB" sz="2400" b="1" dirty="0" smtClean="0"/>
              <a:t>Cup Semi Final</a:t>
            </a:r>
            <a:r>
              <a:rPr lang="en-GB" sz="2400" b="1" dirty="0" smtClean="0"/>
              <a:t> </a:t>
            </a:r>
            <a:r>
              <a:rPr lang="en-GB" sz="2400" b="1" dirty="0"/>
              <a:t>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Brackley  4 v 2  Middleton </a:t>
            </a:r>
            <a:r>
              <a:rPr lang="en-GB" sz="2400" b="1" dirty="0" smtClean="0"/>
              <a:t>Cheney </a:t>
            </a:r>
            <a:r>
              <a:rPr lang="en-GB" sz="2400" b="1" dirty="0" smtClean="0"/>
              <a:t>U13                </a:t>
            </a:r>
            <a:r>
              <a:rPr lang="en-GB" sz="1800" b="1" dirty="0" smtClean="0"/>
              <a:t> </a:t>
            </a:r>
            <a:r>
              <a:rPr lang="en-GB" sz="2400" b="1" dirty="0" smtClean="0"/>
              <a:t>                                                                                                   </a:t>
            </a:r>
            <a:endParaRPr lang="en-GB" sz="24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Collier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A. Hook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S. Humphries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O. Upstone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B. Howes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C. Jackson</a:t>
            </a:r>
            <a:r>
              <a:rPr lang="en-GB" sz="1800" b="1" dirty="0"/>
              <a:t>		</a:t>
            </a:r>
            <a:r>
              <a:rPr lang="en-GB" sz="1800" b="1" dirty="0" smtClean="0"/>
              <a:t>	Goal </a:t>
            </a:r>
            <a:r>
              <a:rPr lang="en-GB" sz="1800" b="1" dirty="0"/>
              <a:t>scorers	</a:t>
            </a:r>
            <a:r>
              <a:rPr lang="en-GB" sz="1800" b="1" dirty="0" smtClean="0"/>
              <a:t>J. Corley 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G. Fuller</a:t>
            </a:r>
            <a:r>
              <a:rPr lang="en-GB" sz="1800" b="1" dirty="0"/>
              <a:t>					</a:t>
            </a:r>
            <a:r>
              <a:rPr lang="en-GB" sz="1800" b="1" dirty="0" smtClean="0"/>
              <a:t>	J. Ciballi 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Nutt	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Cooper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Ciballi</a:t>
            </a:r>
            <a:r>
              <a:rPr lang="en-GB" sz="1800" b="1" dirty="0"/>
              <a:t>			</a:t>
            </a:r>
            <a:r>
              <a:rPr lang="en-GB" sz="1800" b="1" dirty="0" smtClean="0"/>
              <a:t>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Corley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</a:t>
            </a:r>
            <a:r>
              <a:rPr lang="en-GB" sz="1800" b="1" dirty="0" smtClean="0"/>
              <a:t>J. Wait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D Symcoxs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Sub-	</a:t>
            </a:r>
            <a:endParaRPr lang="en-GB" sz="1800" b="1" dirty="0"/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Ref-	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Decem</a:t>
            </a:r>
            <a:r>
              <a:rPr lang="en-GB" sz="4000" b="1" dirty="0" smtClean="0"/>
              <a:t>ber 4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</a:t>
            </a:r>
            <a:r>
              <a:rPr lang="en-GB" sz="4000" b="1" dirty="0" smtClean="0"/>
              <a:t>1994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Cherwell &amp; District U13 </a:t>
            </a:r>
            <a:r>
              <a:rPr lang="en-GB" sz="2400" b="1" dirty="0" smtClean="0"/>
              <a:t>League </a:t>
            </a:r>
            <a:r>
              <a:rPr lang="en-GB" sz="2400" b="1" dirty="0"/>
              <a:t>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Middleton </a:t>
            </a:r>
            <a:r>
              <a:rPr lang="en-GB" sz="2400" b="1" dirty="0" smtClean="0"/>
              <a:t>Cheney </a:t>
            </a:r>
            <a:r>
              <a:rPr lang="en-GB" sz="2400" b="1" dirty="0" smtClean="0"/>
              <a:t>U13  9 v 3  Steeple Claydon                </a:t>
            </a:r>
            <a:r>
              <a:rPr lang="en-GB" sz="1800" b="1" dirty="0" smtClean="0"/>
              <a:t> </a:t>
            </a:r>
            <a:r>
              <a:rPr lang="en-GB" sz="2400" b="1" dirty="0" smtClean="0"/>
              <a:t>                                                                                                   </a:t>
            </a:r>
            <a:endParaRPr lang="en-GB" sz="24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Collier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S. Humphries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Symcoxs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O. Upstone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B. Howes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C. Jackson</a:t>
            </a:r>
            <a:r>
              <a:rPr lang="en-GB" sz="1800" b="1" dirty="0"/>
              <a:t>		</a:t>
            </a:r>
            <a:r>
              <a:rPr lang="en-GB" sz="1800" b="1" dirty="0" smtClean="0"/>
              <a:t>	Goal </a:t>
            </a:r>
            <a:r>
              <a:rPr lang="en-GB" sz="1800" b="1" dirty="0"/>
              <a:t>scorers	</a:t>
            </a:r>
            <a:r>
              <a:rPr lang="en-GB" sz="1800" b="1" dirty="0" smtClean="0"/>
              <a:t>J. Corley  3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Nutt	</a:t>
            </a:r>
            <a:r>
              <a:rPr lang="en-GB" sz="1800" b="1" dirty="0"/>
              <a:t>				</a:t>
            </a:r>
            <a:r>
              <a:rPr lang="en-GB" sz="1800" b="1" dirty="0" smtClean="0"/>
              <a:t>	J. Ciballi  4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G. Fuller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r>
              <a:rPr lang="en-GB" sz="1800" b="1" dirty="0" smtClean="0"/>
              <a:t>	D. Cooper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Ciballi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r>
              <a:rPr lang="en-GB" sz="1800" b="1" dirty="0" smtClean="0"/>
              <a:t>	O. Upstone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Corley</a:t>
            </a:r>
            <a:r>
              <a:rPr lang="en-GB" sz="1800" b="1" dirty="0"/>
              <a:t>			</a:t>
            </a:r>
            <a:r>
              <a:rPr lang="en-GB" sz="1800" b="1" dirty="0" smtClean="0"/>
              <a:t>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Cooper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</a:t>
            </a:r>
            <a:r>
              <a:rPr lang="en-GB" sz="1800" b="1" dirty="0" smtClean="0"/>
              <a:t>R. Coles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A. Nadin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Sub-	N. Marshall</a:t>
            </a:r>
            <a:endParaRPr lang="en-GB" sz="1800" b="1" dirty="0"/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Ref-	Keith Fuller (8)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Decem</a:t>
            </a:r>
            <a:r>
              <a:rPr lang="en-GB" sz="4000" b="1" dirty="0" smtClean="0"/>
              <a:t>ber 11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</a:t>
            </a:r>
            <a:r>
              <a:rPr lang="en-GB" sz="4000" b="1" dirty="0" smtClean="0"/>
              <a:t>1994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Cherwell &amp; District U13 </a:t>
            </a:r>
            <a:r>
              <a:rPr lang="en-GB" sz="2400" b="1" dirty="0" smtClean="0"/>
              <a:t>League </a:t>
            </a:r>
            <a:r>
              <a:rPr lang="en-GB" sz="2400" b="1" dirty="0"/>
              <a:t>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Middleton </a:t>
            </a:r>
            <a:r>
              <a:rPr lang="en-GB" sz="2400" b="1" dirty="0" smtClean="0"/>
              <a:t>Cheney </a:t>
            </a:r>
            <a:r>
              <a:rPr lang="en-GB" sz="2400" b="1" dirty="0" smtClean="0"/>
              <a:t>U13  4 v 1  Bloxham                </a:t>
            </a:r>
            <a:r>
              <a:rPr lang="en-GB" sz="1800" b="1" dirty="0" smtClean="0"/>
              <a:t> </a:t>
            </a:r>
            <a:r>
              <a:rPr lang="en-GB" sz="2400" b="1" dirty="0" smtClean="0"/>
              <a:t>                                                                                                   </a:t>
            </a:r>
            <a:endParaRPr lang="en-GB" sz="24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Collier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N. Marshall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S. Humphries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O. Upstone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B. Howes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C. Jackson</a:t>
            </a:r>
            <a:r>
              <a:rPr lang="en-GB" sz="1800" b="1" dirty="0"/>
              <a:t>		</a:t>
            </a:r>
            <a:r>
              <a:rPr lang="en-GB" sz="1800" b="1" dirty="0" smtClean="0"/>
              <a:t>	Goal </a:t>
            </a:r>
            <a:r>
              <a:rPr lang="en-GB" sz="1800" b="1" dirty="0"/>
              <a:t>scorers	</a:t>
            </a:r>
            <a:r>
              <a:rPr lang="en-GB" sz="1800" b="1" dirty="0" smtClean="0"/>
              <a:t>J. Corley  2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Nutt	</a:t>
            </a:r>
            <a:r>
              <a:rPr lang="en-GB" sz="1800" b="1" dirty="0"/>
              <a:t>				</a:t>
            </a:r>
            <a:r>
              <a:rPr lang="en-GB" sz="1800" b="1" dirty="0" smtClean="0"/>
              <a:t>	C. Jackson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G. Fuller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r>
              <a:rPr lang="en-GB" sz="1800" b="1" dirty="0" smtClean="0"/>
              <a:t>	D. Cooper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Ciballi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Corley</a:t>
            </a:r>
            <a:r>
              <a:rPr lang="en-GB" sz="1800" b="1" dirty="0"/>
              <a:t>			</a:t>
            </a:r>
            <a:r>
              <a:rPr lang="en-GB" sz="1800" b="1" dirty="0" smtClean="0"/>
              <a:t>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Cooper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</a:t>
            </a:r>
            <a:r>
              <a:rPr lang="en-GB" sz="1800" b="1" dirty="0" smtClean="0"/>
              <a:t>N. Symcoxs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A. Nadin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Sub-	</a:t>
            </a:r>
            <a:endParaRPr lang="en-GB" sz="1800" b="1" dirty="0"/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Ref-	Keith Fuller (8)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Decem</a:t>
            </a:r>
            <a:r>
              <a:rPr lang="en-GB" sz="4000" b="1" dirty="0" smtClean="0"/>
              <a:t>ber 18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</a:t>
            </a:r>
            <a:r>
              <a:rPr lang="en-GB" sz="4000" b="1" dirty="0" smtClean="0"/>
              <a:t>1994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Cherwell &amp; District U13 </a:t>
            </a:r>
            <a:r>
              <a:rPr lang="en-GB" sz="2400" b="1" dirty="0" smtClean="0"/>
              <a:t>League Cup </a:t>
            </a:r>
            <a:r>
              <a:rPr lang="en-GB" sz="2400" b="1" dirty="0"/>
              <a:t>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Banbury Vikings  2 v 8  Middleton </a:t>
            </a:r>
            <a:r>
              <a:rPr lang="en-GB" sz="2400" b="1" dirty="0" smtClean="0"/>
              <a:t>Cheney </a:t>
            </a:r>
            <a:r>
              <a:rPr lang="en-GB" sz="2400" b="1" dirty="0" smtClean="0"/>
              <a:t>U13                  </a:t>
            </a:r>
            <a:r>
              <a:rPr lang="en-GB" sz="1800" b="1" dirty="0" smtClean="0"/>
              <a:t> </a:t>
            </a:r>
            <a:r>
              <a:rPr lang="en-GB" sz="2400" b="1" dirty="0" smtClean="0"/>
              <a:t>                                                                                                   </a:t>
            </a:r>
            <a:endParaRPr lang="en-GB" sz="24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Collier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N. Marshall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S. Humphries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O. Upstone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A. Nadin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Symcoxs</a:t>
            </a:r>
            <a:r>
              <a:rPr lang="en-GB" sz="1800" b="1" dirty="0"/>
              <a:t>		</a:t>
            </a:r>
            <a:r>
              <a:rPr lang="en-GB" sz="1800" b="1" dirty="0" smtClean="0"/>
              <a:t>	Goal </a:t>
            </a:r>
            <a:r>
              <a:rPr lang="en-GB" sz="1800" b="1" dirty="0"/>
              <a:t>scorers	</a:t>
            </a:r>
            <a:r>
              <a:rPr lang="en-GB" sz="1800" b="1" dirty="0" smtClean="0"/>
              <a:t>J. Corley  5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Nutt	</a:t>
            </a:r>
            <a:r>
              <a:rPr lang="en-GB" sz="1800" b="1" dirty="0"/>
              <a:t>				</a:t>
            </a:r>
            <a:r>
              <a:rPr lang="en-GB" sz="1800" b="1" dirty="0" smtClean="0"/>
              <a:t>	J. Ciballi 2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G. Fuller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r>
              <a:rPr lang="en-GB" sz="1800" b="1" dirty="0" smtClean="0"/>
              <a:t>	G. Fuller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Ciballi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Corley</a:t>
            </a:r>
            <a:r>
              <a:rPr lang="en-GB" sz="1800" b="1" dirty="0"/>
              <a:t>			</a:t>
            </a:r>
            <a:r>
              <a:rPr lang="en-GB" sz="1800" b="1" dirty="0" smtClean="0"/>
              <a:t>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Cooper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</a:t>
            </a:r>
            <a:r>
              <a:rPr lang="en-GB" sz="1800" b="1" dirty="0" smtClean="0"/>
              <a:t>B. Howes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A. Hook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Sub-	</a:t>
            </a:r>
            <a:endParaRPr lang="en-GB" sz="1800" b="1" dirty="0"/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Ref-	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January 8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1995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Cherwell &amp; District U13 </a:t>
            </a:r>
            <a:r>
              <a:rPr lang="en-GB" sz="2400" b="1" dirty="0" smtClean="0"/>
              <a:t>League </a:t>
            </a:r>
            <a:r>
              <a:rPr lang="en-GB" sz="2400" b="1" dirty="0"/>
              <a:t>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Steeple Claydon  1 v 8  Middleton </a:t>
            </a:r>
            <a:r>
              <a:rPr lang="en-GB" sz="2400" b="1" dirty="0" smtClean="0"/>
              <a:t>Cheney </a:t>
            </a:r>
            <a:r>
              <a:rPr lang="en-GB" sz="2400" b="1" dirty="0" smtClean="0"/>
              <a:t>U13                  </a:t>
            </a:r>
            <a:r>
              <a:rPr lang="en-GB" sz="1800" b="1" dirty="0" smtClean="0"/>
              <a:t> </a:t>
            </a:r>
            <a:r>
              <a:rPr lang="en-GB" sz="2400" b="1" dirty="0" smtClean="0"/>
              <a:t>                                                                                                   </a:t>
            </a:r>
            <a:endParaRPr lang="en-GB" sz="24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Collier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A. Locke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Symcoxs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O. Upstone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B. Howes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C. Jackson</a:t>
            </a:r>
            <a:r>
              <a:rPr lang="en-GB" sz="1800" b="1" dirty="0"/>
              <a:t>		</a:t>
            </a:r>
            <a:r>
              <a:rPr lang="en-GB" sz="1800" b="1" dirty="0" smtClean="0"/>
              <a:t>	Goal </a:t>
            </a:r>
            <a:r>
              <a:rPr lang="en-GB" sz="1800" b="1" dirty="0"/>
              <a:t>scorers	</a:t>
            </a:r>
            <a:r>
              <a:rPr lang="en-GB" sz="1800" b="1" dirty="0" smtClean="0"/>
              <a:t>J. Corley  2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Cooper</a:t>
            </a:r>
            <a:r>
              <a:rPr lang="en-GB" sz="1800" b="1" dirty="0"/>
              <a:t>				</a:t>
            </a:r>
            <a:r>
              <a:rPr lang="en-GB" sz="1800" b="1" dirty="0" smtClean="0"/>
              <a:t>	J. Ciballi 4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G. Fuller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r>
              <a:rPr lang="en-GB" sz="1800" b="1" dirty="0" smtClean="0"/>
              <a:t>	G. Fuller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Nutt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r>
              <a:rPr lang="en-GB" sz="1800" b="1" dirty="0" smtClean="0"/>
              <a:t>	D. Cooper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Corley</a:t>
            </a:r>
            <a:r>
              <a:rPr lang="en-GB" sz="1800" b="1" dirty="0"/>
              <a:t>			</a:t>
            </a:r>
            <a:r>
              <a:rPr lang="en-GB" sz="1800" b="1" dirty="0" smtClean="0"/>
              <a:t>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Ciballi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</a:t>
            </a:r>
            <a:r>
              <a:rPr lang="en-GB" sz="1800" b="1" dirty="0" smtClean="0"/>
              <a:t>N. Marshall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A. Nadin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Sub-	S. Humphries</a:t>
            </a:r>
            <a:endParaRPr lang="en-GB" sz="1800" b="1" dirty="0"/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Ref-	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January 15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1995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Cherwell &amp; District U13 </a:t>
            </a:r>
            <a:r>
              <a:rPr lang="en-GB" sz="2400" b="1" dirty="0" smtClean="0"/>
              <a:t>League </a:t>
            </a:r>
            <a:r>
              <a:rPr lang="en-GB" sz="2400" b="1" dirty="0"/>
              <a:t>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 Middleton </a:t>
            </a:r>
            <a:r>
              <a:rPr lang="en-GB" sz="2400" b="1" dirty="0" smtClean="0"/>
              <a:t>Cheney </a:t>
            </a:r>
            <a:r>
              <a:rPr lang="en-GB" sz="2400" b="1" dirty="0" smtClean="0"/>
              <a:t>U13  6 v 2  Aylesbury JFC                  </a:t>
            </a:r>
            <a:r>
              <a:rPr lang="en-GB" sz="1800" b="1" dirty="0" smtClean="0"/>
              <a:t> </a:t>
            </a:r>
            <a:r>
              <a:rPr lang="en-GB" sz="2400" b="1" dirty="0" smtClean="0"/>
              <a:t>                                                                                                   </a:t>
            </a:r>
            <a:endParaRPr lang="en-GB" sz="24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Collier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S. Humphries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N. Marshall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O. Upstone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B. Howes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C. Jackson</a:t>
            </a:r>
            <a:r>
              <a:rPr lang="en-GB" sz="1800" b="1" dirty="0"/>
              <a:t>		</a:t>
            </a:r>
            <a:r>
              <a:rPr lang="en-GB" sz="1800" b="1" dirty="0" smtClean="0"/>
              <a:t>	Goal </a:t>
            </a:r>
            <a:r>
              <a:rPr lang="en-GB" sz="1800" b="1" dirty="0"/>
              <a:t>scorers	</a:t>
            </a:r>
            <a:r>
              <a:rPr lang="en-GB" sz="1800" b="1" dirty="0" smtClean="0"/>
              <a:t>J. Corley  2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Nutt	</a:t>
            </a:r>
            <a:r>
              <a:rPr lang="en-GB" sz="1800" b="1" dirty="0"/>
              <a:t>				</a:t>
            </a:r>
            <a:r>
              <a:rPr lang="en-GB" sz="1800" b="1" dirty="0" smtClean="0"/>
              <a:t>	J. Ciballi 3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Wait	</a:t>
            </a:r>
            <a:r>
              <a:rPr lang="en-GB" sz="1800" b="1" dirty="0"/>
              <a:t>			</a:t>
            </a:r>
            <a:r>
              <a:rPr lang="en-GB" sz="1800" b="1" dirty="0" smtClean="0"/>
              <a:t>	</a:t>
            </a:r>
            <a:r>
              <a:rPr lang="en-GB" sz="1800" b="1" dirty="0" smtClean="0"/>
              <a:t>	B. Howes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Cooper</a:t>
            </a:r>
            <a:r>
              <a:rPr lang="en-GB" sz="1800" b="1" dirty="0"/>
              <a:t>			</a:t>
            </a:r>
            <a:r>
              <a:rPr lang="en-GB" sz="1800" b="1" dirty="0" smtClean="0"/>
              <a:t>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Corley</a:t>
            </a:r>
            <a:r>
              <a:rPr lang="en-GB" sz="1800" b="1" dirty="0"/>
              <a:t>			</a:t>
            </a:r>
            <a:r>
              <a:rPr lang="en-GB" sz="1800" b="1" dirty="0" smtClean="0"/>
              <a:t>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Ciballi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</a:t>
            </a:r>
            <a:r>
              <a:rPr lang="en-GB" sz="1800" b="1" dirty="0" smtClean="0"/>
              <a:t>G. Fuller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A. Nadin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Sub-	R. Coles</a:t>
            </a:r>
            <a:endParaRPr lang="en-GB" sz="1800" b="1" dirty="0"/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Ref-	Keith Fuller  (8)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January 29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1995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Cherwell &amp; District U13 </a:t>
            </a:r>
            <a:r>
              <a:rPr lang="en-GB" sz="2400" b="1" dirty="0" smtClean="0"/>
              <a:t>League </a:t>
            </a:r>
            <a:r>
              <a:rPr lang="en-GB" sz="2400" b="1" dirty="0"/>
              <a:t>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 Middleton </a:t>
            </a:r>
            <a:r>
              <a:rPr lang="en-GB" sz="2400" b="1" dirty="0" smtClean="0"/>
              <a:t>Cheney </a:t>
            </a:r>
            <a:r>
              <a:rPr lang="en-GB" sz="2400" b="1" dirty="0" smtClean="0"/>
              <a:t>U13  5 v 0  Wingrave                  </a:t>
            </a:r>
            <a:r>
              <a:rPr lang="en-GB" sz="1800" b="1" dirty="0" smtClean="0"/>
              <a:t> </a:t>
            </a:r>
            <a:r>
              <a:rPr lang="en-GB" sz="2400" b="1" dirty="0" smtClean="0"/>
              <a:t>                                                                                                   </a:t>
            </a:r>
            <a:endParaRPr lang="en-GB" sz="24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Collier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S. Humphries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N. Marshall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O. Upstone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B. Howes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Cooper</a:t>
            </a:r>
            <a:r>
              <a:rPr lang="en-GB" sz="1800" b="1" dirty="0"/>
              <a:t>		</a:t>
            </a:r>
            <a:r>
              <a:rPr lang="en-GB" sz="1800" b="1" dirty="0" smtClean="0"/>
              <a:t>	Goal </a:t>
            </a:r>
            <a:r>
              <a:rPr lang="en-GB" sz="1800" b="1" dirty="0"/>
              <a:t>scorers	</a:t>
            </a:r>
            <a:r>
              <a:rPr lang="en-GB" sz="1800" b="1" dirty="0" smtClean="0"/>
              <a:t>D. Cooper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Nutt	</a:t>
            </a:r>
            <a:r>
              <a:rPr lang="en-GB" sz="1800" b="1" dirty="0"/>
              <a:t>				</a:t>
            </a:r>
            <a:r>
              <a:rPr lang="en-GB" sz="1800" b="1" dirty="0" smtClean="0"/>
              <a:t>	J. Ciballi 3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Wait	</a:t>
            </a:r>
            <a:r>
              <a:rPr lang="en-GB" sz="1800" b="1" dirty="0"/>
              <a:t>			</a:t>
            </a:r>
            <a:r>
              <a:rPr lang="en-GB" sz="1800" b="1" dirty="0" smtClean="0"/>
              <a:t>	</a:t>
            </a:r>
            <a:r>
              <a:rPr lang="en-GB" sz="1800" b="1" dirty="0" smtClean="0"/>
              <a:t>	</a:t>
            </a:r>
            <a:r>
              <a:rPr lang="en-GB" sz="1800" b="1" dirty="0" smtClean="0"/>
              <a:t>D. Nutt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C. Jackson</a:t>
            </a:r>
            <a:r>
              <a:rPr lang="en-GB" sz="1800" b="1" dirty="0"/>
              <a:t>			</a:t>
            </a:r>
            <a:r>
              <a:rPr lang="en-GB" sz="1800" b="1" dirty="0" smtClean="0"/>
              <a:t>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Corley</a:t>
            </a:r>
            <a:r>
              <a:rPr lang="en-GB" sz="1800" b="1" dirty="0"/>
              <a:t>			</a:t>
            </a:r>
            <a:r>
              <a:rPr lang="en-GB" sz="1800" b="1" dirty="0" smtClean="0"/>
              <a:t>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Ciballi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</a:t>
            </a:r>
            <a:r>
              <a:rPr lang="en-GB" sz="1800" b="1" dirty="0" smtClean="0"/>
              <a:t>A. Hook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Sub-	</a:t>
            </a:r>
            <a:endParaRPr lang="en-GB" sz="1800" b="1" dirty="0"/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Ref-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February</a:t>
            </a:r>
            <a:r>
              <a:rPr lang="en-GB" sz="4000" b="1" dirty="0" smtClean="0"/>
              <a:t> 5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1995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Cherwell &amp; District U13 </a:t>
            </a:r>
            <a:r>
              <a:rPr lang="en-GB" sz="2400" b="1" dirty="0" smtClean="0"/>
              <a:t>League </a:t>
            </a:r>
            <a:r>
              <a:rPr lang="en-GB" sz="2400" b="1" dirty="0"/>
              <a:t>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 Brackley  2 v 3  Middleton </a:t>
            </a:r>
            <a:r>
              <a:rPr lang="en-GB" sz="2400" b="1" dirty="0" smtClean="0"/>
              <a:t>Cheney </a:t>
            </a:r>
            <a:r>
              <a:rPr lang="en-GB" sz="2400" b="1" dirty="0" smtClean="0"/>
              <a:t>U13                   </a:t>
            </a:r>
            <a:r>
              <a:rPr lang="en-GB" sz="1800" b="1" dirty="0" smtClean="0"/>
              <a:t> </a:t>
            </a:r>
            <a:r>
              <a:rPr lang="en-GB" sz="2400" b="1" dirty="0" smtClean="0"/>
              <a:t>                                                                                                   </a:t>
            </a:r>
            <a:endParaRPr lang="en-GB" sz="24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Collier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S. Humphries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N. Marshall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Symcoxs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B. Howes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C. Jackson</a:t>
            </a:r>
            <a:r>
              <a:rPr lang="en-GB" sz="1800" b="1" dirty="0"/>
              <a:t>		</a:t>
            </a:r>
            <a:r>
              <a:rPr lang="en-GB" sz="1800" b="1" dirty="0" smtClean="0"/>
              <a:t>	Goal </a:t>
            </a:r>
            <a:r>
              <a:rPr lang="en-GB" sz="1800" b="1" dirty="0"/>
              <a:t>scorers	</a:t>
            </a:r>
            <a:r>
              <a:rPr lang="en-GB" sz="1800" b="1" dirty="0" smtClean="0"/>
              <a:t>D. Cooper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G. Fuller	</a:t>
            </a:r>
            <a:r>
              <a:rPr lang="en-GB" sz="1800" b="1" dirty="0"/>
              <a:t>				</a:t>
            </a:r>
            <a:r>
              <a:rPr lang="en-GB" sz="1800" b="1" dirty="0" smtClean="0"/>
              <a:t>	J. Ciballi 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Nutt</a:t>
            </a:r>
            <a:r>
              <a:rPr lang="en-GB" sz="1800" b="1" dirty="0" smtClean="0"/>
              <a:t>	</a:t>
            </a:r>
            <a:r>
              <a:rPr lang="en-GB" sz="1800" b="1" dirty="0"/>
              <a:t>			</a:t>
            </a:r>
            <a:r>
              <a:rPr lang="en-GB" sz="1800" b="1" dirty="0" smtClean="0"/>
              <a:t>	</a:t>
            </a:r>
            <a:r>
              <a:rPr lang="en-GB" sz="1800" b="1" dirty="0" smtClean="0"/>
              <a:t>	</a:t>
            </a:r>
            <a:r>
              <a:rPr lang="en-GB" sz="1800" b="1" dirty="0" smtClean="0"/>
              <a:t>J. Corley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Cooper</a:t>
            </a:r>
            <a:r>
              <a:rPr lang="en-GB" sz="1800" b="1" dirty="0"/>
              <a:t>			</a:t>
            </a:r>
            <a:r>
              <a:rPr lang="en-GB" sz="1800" b="1" dirty="0" smtClean="0"/>
              <a:t>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Corley</a:t>
            </a:r>
            <a:r>
              <a:rPr lang="en-GB" sz="1800" b="1" dirty="0"/>
              <a:t>			</a:t>
            </a:r>
            <a:r>
              <a:rPr lang="en-GB" sz="1800" b="1" dirty="0" smtClean="0"/>
              <a:t>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Ciballi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</a:t>
            </a:r>
            <a:r>
              <a:rPr lang="en-GB" sz="1800" b="1" dirty="0" smtClean="0"/>
              <a:t>A. </a:t>
            </a:r>
            <a:r>
              <a:rPr lang="en-GB" sz="1800" b="1" dirty="0" smtClean="0"/>
              <a:t>Nadin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Sub-	</a:t>
            </a:r>
            <a:endParaRPr lang="en-GB" sz="1800" b="1" dirty="0"/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Ref-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March 12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1995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Cherwell &amp; District U13 </a:t>
            </a:r>
            <a:r>
              <a:rPr lang="en-GB" sz="2400" b="1" dirty="0" smtClean="0"/>
              <a:t>Supp Cup</a:t>
            </a:r>
            <a:r>
              <a:rPr lang="en-GB" sz="2400" b="1" dirty="0" smtClean="0"/>
              <a:t> </a:t>
            </a:r>
            <a:r>
              <a:rPr lang="en-GB" sz="2400" b="1" dirty="0"/>
              <a:t>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  Middleton </a:t>
            </a:r>
            <a:r>
              <a:rPr lang="en-GB" sz="2400" b="1" dirty="0" smtClean="0"/>
              <a:t>Cheney </a:t>
            </a:r>
            <a:r>
              <a:rPr lang="en-GB" sz="2400" b="1" dirty="0" smtClean="0"/>
              <a:t>U13  10 v 1  Aylesbury JFC                   </a:t>
            </a:r>
            <a:r>
              <a:rPr lang="en-GB" sz="1800" b="1" dirty="0" smtClean="0"/>
              <a:t> </a:t>
            </a:r>
            <a:r>
              <a:rPr lang="en-GB" sz="2400" b="1" dirty="0" smtClean="0"/>
              <a:t>                                                                                                   </a:t>
            </a:r>
            <a:endParaRPr lang="en-GB" sz="24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Collier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S. Humphries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N. Marshall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O. Upstone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B. Howes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C. Jackson</a:t>
            </a:r>
            <a:r>
              <a:rPr lang="en-GB" sz="1800" b="1" dirty="0"/>
              <a:t>		</a:t>
            </a:r>
            <a:r>
              <a:rPr lang="en-GB" sz="1800" b="1" dirty="0" smtClean="0"/>
              <a:t>	Goal </a:t>
            </a:r>
            <a:r>
              <a:rPr lang="en-GB" sz="1800" b="1" dirty="0"/>
              <a:t>scorers	</a:t>
            </a:r>
            <a:r>
              <a:rPr lang="en-GB" sz="1800" b="1" dirty="0" smtClean="0"/>
              <a:t>No Names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A. Nadin</a:t>
            </a:r>
            <a:r>
              <a:rPr lang="en-GB" sz="1800" b="1" dirty="0" smtClean="0"/>
              <a:t>	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G. Fuller	</a:t>
            </a:r>
            <a:r>
              <a:rPr lang="en-GB" sz="1800" b="1" dirty="0"/>
              <a:t>			</a:t>
            </a:r>
            <a:r>
              <a:rPr lang="en-GB" sz="1800" b="1" dirty="0" smtClean="0"/>
              <a:t>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Cooper</a:t>
            </a:r>
            <a:r>
              <a:rPr lang="en-GB" sz="1800" b="1" dirty="0"/>
              <a:t>			</a:t>
            </a:r>
            <a:r>
              <a:rPr lang="en-GB" sz="1800" b="1" dirty="0" smtClean="0"/>
              <a:t>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Corley</a:t>
            </a:r>
            <a:r>
              <a:rPr lang="en-GB" sz="1800" b="1" dirty="0"/>
              <a:t>			</a:t>
            </a:r>
            <a:r>
              <a:rPr lang="en-GB" sz="1800" b="1" dirty="0" smtClean="0"/>
              <a:t>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Ciballi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Sub-	</a:t>
            </a:r>
            <a:endParaRPr lang="en-GB" sz="1800" b="1" dirty="0"/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Ref-	Keith Fuller  (5)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UNDER 12 TEAM</a:t>
            </a:r>
            <a:endParaRPr lang="en-US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GB" b="1" dirty="0" smtClean="0"/>
              <a:t>1994-95</a:t>
            </a:r>
            <a:endParaRPr lang="en-GB" b="1" dirty="0"/>
          </a:p>
          <a:p>
            <a:pPr algn="ctr">
              <a:buFontTx/>
              <a:buNone/>
            </a:pPr>
            <a:r>
              <a:rPr lang="en-GB" b="1" dirty="0"/>
              <a:t>SEASON</a:t>
            </a:r>
          </a:p>
          <a:p>
            <a:pPr algn="ctr">
              <a:buFontTx/>
              <a:buNone/>
            </a:pPr>
            <a:endParaRPr lang="en-GB" b="1" dirty="0"/>
          </a:p>
          <a:p>
            <a:pPr algn="ctr">
              <a:buFontTx/>
              <a:buNone/>
            </a:pPr>
            <a:r>
              <a:rPr lang="en-GB" b="1" dirty="0" smtClean="0"/>
              <a:t>CHERWELL &amp; DISTRICT</a:t>
            </a:r>
            <a:endParaRPr lang="en-GB" b="1" dirty="0"/>
          </a:p>
          <a:p>
            <a:pPr algn="ctr">
              <a:buFontTx/>
              <a:buNone/>
            </a:pPr>
            <a:r>
              <a:rPr lang="en-GB" b="1" dirty="0" smtClean="0"/>
              <a:t>BOYS LEAGUE U13</a:t>
            </a:r>
            <a:endParaRPr lang="en-GB" b="1" dirty="0"/>
          </a:p>
          <a:p>
            <a:pPr algn="ctr">
              <a:buFontTx/>
              <a:buNone/>
            </a:pPr>
            <a:r>
              <a:rPr lang="en-GB" b="1" dirty="0" smtClean="0"/>
              <a:t>&amp; </a:t>
            </a:r>
            <a:r>
              <a:rPr lang="en-GB" b="1" dirty="0"/>
              <a:t>CUPS</a:t>
            </a:r>
          </a:p>
          <a:p>
            <a:pPr algn="ctr">
              <a:buFontTx/>
              <a:buNone/>
            </a:pPr>
            <a:endParaRPr lang="en-GB" b="1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March 19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1995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Cherwell &amp; District U13 </a:t>
            </a:r>
            <a:r>
              <a:rPr lang="en-GB" sz="2400" b="1" dirty="0" smtClean="0"/>
              <a:t>Supp Cup</a:t>
            </a:r>
            <a:r>
              <a:rPr lang="en-GB" sz="2400" b="1" dirty="0" smtClean="0"/>
              <a:t> </a:t>
            </a:r>
            <a:r>
              <a:rPr lang="en-GB" sz="2400" b="1" dirty="0"/>
              <a:t>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  Middleton </a:t>
            </a:r>
            <a:r>
              <a:rPr lang="en-GB" sz="2400" b="1" dirty="0" smtClean="0"/>
              <a:t>Cheney </a:t>
            </a:r>
            <a:r>
              <a:rPr lang="en-GB" sz="2400" b="1" dirty="0" smtClean="0"/>
              <a:t>U13  2 v 1  Mortonville                   </a:t>
            </a:r>
            <a:r>
              <a:rPr lang="en-GB" sz="1800" b="1" dirty="0" smtClean="0"/>
              <a:t> </a:t>
            </a:r>
            <a:r>
              <a:rPr lang="en-GB" sz="2400" b="1" dirty="0" smtClean="0"/>
              <a:t>                                                                                                   </a:t>
            </a:r>
            <a:endParaRPr lang="en-GB" sz="24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Collier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S. Humphries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N. Marshall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O. Upstone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B. Howes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C. Jackson</a:t>
            </a:r>
            <a:r>
              <a:rPr lang="en-GB" sz="1800" b="1" dirty="0"/>
              <a:t>		</a:t>
            </a:r>
            <a:r>
              <a:rPr lang="en-GB" sz="1800" b="1" dirty="0" smtClean="0"/>
              <a:t>	Goal </a:t>
            </a:r>
            <a:r>
              <a:rPr lang="en-GB" sz="1800" b="1" dirty="0"/>
              <a:t>scorers	</a:t>
            </a:r>
            <a:r>
              <a:rPr lang="en-GB" sz="1800" b="1" dirty="0" smtClean="0"/>
              <a:t>D. Cooper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A. Nadin</a:t>
            </a:r>
            <a:r>
              <a:rPr lang="en-GB" sz="1800" b="1" dirty="0" smtClean="0"/>
              <a:t>	</a:t>
            </a:r>
            <a:r>
              <a:rPr lang="en-GB" sz="1800" b="1" dirty="0"/>
              <a:t>				</a:t>
            </a:r>
            <a:r>
              <a:rPr lang="en-GB" sz="1800" b="1" dirty="0" smtClean="0"/>
              <a:t>	J. Ciballi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G. Fuller	</a:t>
            </a:r>
            <a:r>
              <a:rPr lang="en-GB" sz="1800" b="1" dirty="0"/>
              <a:t>			</a:t>
            </a:r>
            <a:r>
              <a:rPr lang="en-GB" sz="1800" b="1" dirty="0" smtClean="0"/>
              <a:t>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Cooper</a:t>
            </a:r>
            <a:r>
              <a:rPr lang="en-GB" sz="1800" b="1" dirty="0"/>
              <a:t>			</a:t>
            </a:r>
            <a:r>
              <a:rPr lang="en-GB" sz="1800" b="1" dirty="0" smtClean="0"/>
              <a:t>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Corley</a:t>
            </a:r>
            <a:r>
              <a:rPr lang="en-GB" sz="1800" b="1" dirty="0"/>
              <a:t>			</a:t>
            </a:r>
            <a:r>
              <a:rPr lang="en-GB" sz="1800" b="1" dirty="0" smtClean="0"/>
              <a:t>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Ciballi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</a:t>
            </a:r>
            <a:r>
              <a:rPr lang="en-GB" sz="1800" b="1" dirty="0" smtClean="0"/>
              <a:t>R. Coles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Sub-	</a:t>
            </a:r>
            <a:endParaRPr lang="en-GB" sz="1800" b="1" dirty="0"/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Ref-	Keith Fuller  (9)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March 26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1995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Cherwell &amp; District U13 </a:t>
            </a:r>
            <a:r>
              <a:rPr lang="en-GB" sz="2400" b="1" dirty="0" smtClean="0"/>
              <a:t>Supp Cup</a:t>
            </a:r>
            <a:r>
              <a:rPr lang="en-GB" sz="2400" b="1" dirty="0" smtClean="0"/>
              <a:t> </a:t>
            </a:r>
            <a:r>
              <a:rPr lang="en-GB" sz="2400" b="1" dirty="0"/>
              <a:t>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  Aylesbury JFC  2 V 3  Middleton </a:t>
            </a:r>
            <a:r>
              <a:rPr lang="en-GB" sz="2400" b="1" dirty="0" smtClean="0"/>
              <a:t>Cheney </a:t>
            </a:r>
            <a:r>
              <a:rPr lang="en-GB" sz="2400" b="1" dirty="0" smtClean="0"/>
              <a:t>U13                  </a:t>
            </a:r>
            <a:r>
              <a:rPr lang="en-GB" sz="1800" b="1" dirty="0" smtClean="0"/>
              <a:t> </a:t>
            </a:r>
            <a:r>
              <a:rPr lang="en-GB" sz="2400" b="1" dirty="0" smtClean="0"/>
              <a:t>                                                                                                   </a:t>
            </a:r>
            <a:endParaRPr lang="en-GB" sz="24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Collier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S. Humphries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N. Marshall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O. Upstone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B. Howes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C. Jackson</a:t>
            </a:r>
            <a:r>
              <a:rPr lang="en-GB" sz="1800" b="1" dirty="0"/>
              <a:t>		</a:t>
            </a:r>
            <a:r>
              <a:rPr lang="en-GB" sz="1800" b="1" dirty="0" smtClean="0"/>
              <a:t>	Goal </a:t>
            </a:r>
            <a:r>
              <a:rPr lang="en-GB" sz="1800" b="1" dirty="0"/>
              <a:t>scorers	</a:t>
            </a:r>
            <a:r>
              <a:rPr lang="en-GB" sz="1800" b="1" dirty="0" smtClean="0"/>
              <a:t>C. Jackson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Symcoxs</a:t>
            </a:r>
            <a:r>
              <a:rPr lang="en-GB" sz="1800" b="1" dirty="0"/>
              <a:t>				</a:t>
            </a:r>
            <a:r>
              <a:rPr lang="en-GB" sz="1800" b="1" dirty="0" smtClean="0"/>
              <a:t>	J. Ciballi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G. Fuller	</a:t>
            </a:r>
            <a:r>
              <a:rPr lang="en-GB" sz="1800" b="1" dirty="0"/>
              <a:t>			</a:t>
            </a:r>
            <a:r>
              <a:rPr lang="en-GB" sz="1800" b="1" dirty="0" smtClean="0"/>
              <a:t>	</a:t>
            </a:r>
            <a:r>
              <a:rPr lang="en-GB" sz="1800" b="1" dirty="0" smtClean="0"/>
              <a:t>	</a:t>
            </a:r>
            <a:r>
              <a:rPr lang="en-GB" sz="1800" b="1" dirty="0" smtClean="0"/>
              <a:t>J. Corley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Cooper</a:t>
            </a:r>
            <a:r>
              <a:rPr lang="en-GB" sz="1800" b="1" dirty="0"/>
              <a:t>			</a:t>
            </a:r>
            <a:r>
              <a:rPr lang="en-GB" sz="1800" b="1" dirty="0" smtClean="0"/>
              <a:t>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Corley</a:t>
            </a:r>
            <a:r>
              <a:rPr lang="en-GB" sz="1800" b="1" dirty="0"/>
              <a:t>			</a:t>
            </a:r>
            <a:r>
              <a:rPr lang="en-GB" sz="1800" b="1" dirty="0" smtClean="0"/>
              <a:t>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Ciballi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</a:t>
            </a:r>
            <a:r>
              <a:rPr lang="en-GB" sz="1800" b="1" dirty="0" smtClean="0"/>
              <a:t>A. Nadin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Sub-	</a:t>
            </a:r>
            <a:endParaRPr lang="en-GB" sz="1800" b="1" dirty="0"/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Ref-	Keith Fuller  (9)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April</a:t>
            </a:r>
            <a:r>
              <a:rPr lang="en-GB" sz="4000" b="1" dirty="0" smtClean="0"/>
              <a:t> 4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1995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Cherwell &amp; District U13 </a:t>
            </a:r>
            <a:r>
              <a:rPr lang="en-GB" sz="2400" b="1" dirty="0" smtClean="0"/>
              <a:t>Supp Cup</a:t>
            </a:r>
            <a:r>
              <a:rPr lang="en-GB" sz="2400" b="1" dirty="0" smtClean="0"/>
              <a:t> </a:t>
            </a:r>
            <a:r>
              <a:rPr lang="en-GB" sz="2400" b="1" dirty="0"/>
              <a:t>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  Brackley  3 V 3  Middleton </a:t>
            </a:r>
            <a:r>
              <a:rPr lang="en-GB" sz="2400" b="1" dirty="0" smtClean="0"/>
              <a:t>Cheney </a:t>
            </a:r>
            <a:r>
              <a:rPr lang="en-GB" sz="2400" b="1" dirty="0" smtClean="0"/>
              <a:t>U13                  </a:t>
            </a:r>
            <a:r>
              <a:rPr lang="en-GB" sz="1800" b="1" dirty="0" smtClean="0"/>
              <a:t> </a:t>
            </a:r>
            <a:r>
              <a:rPr lang="en-GB" sz="2400" b="1" dirty="0" smtClean="0"/>
              <a:t>                                                                                                   </a:t>
            </a:r>
            <a:endParaRPr lang="en-GB" sz="24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Collier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S. Humphries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A. Nadin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O. Upstone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B. Howes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C. Jackson</a:t>
            </a:r>
            <a:r>
              <a:rPr lang="en-GB" sz="1800" b="1" dirty="0"/>
              <a:t>		</a:t>
            </a:r>
            <a:r>
              <a:rPr lang="en-GB" sz="1800" b="1" dirty="0" smtClean="0"/>
              <a:t>	Goal </a:t>
            </a:r>
            <a:r>
              <a:rPr lang="en-GB" sz="1800" b="1" dirty="0"/>
              <a:t>scorers	</a:t>
            </a:r>
            <a:r>
              <a:rPr lang="en-GB" sz="1800" b="1" dirty="0" smtClean="0"/>
              <a:t>C. Jackson 2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N. Marshall</a:t>
            </a:r>
            <a:r>
              <a:rPr lang="en-GB" sz="1800" b="1" dirty="0"/>
              <a:t>				</a:t>
            </a:r>
            <a:r>
              <a:rPr lang="en-GB" sz="1800" b="1" dirty="0" smtClean="0"/>
              <a:t>	J. Ciballi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G. Fuller	</a:t>
            </a:r>
            <a:r>
              <a:rPr lang="en-GB" sz="1800" b="1" dirty="0"/>
              <a:t>			</a:t>
            </a:r>
            <a:r>
              <a:rPr lang="en-GB" sz="1800" b="1" dirty="0" smtClean="0"/>
              <a:t>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Cooper</a:t>
            </a:r>
            <a:r>
              <a:rPr lang="en-GB" sz="1800" b="1" dirty="0"/>
              <a:t>			</a:t>
            </a:r>
            <a:r>
              <a:rPr lang="en-GB" sz="1800" b="1" dirty="0" smtClean="0"/>
              <a:t>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Corley</a:t>
            </a:r>
            <a:r>
              <a:rPr lang="en-GB" sz="1800" b="1" dirty="0"/>
              <a:t>			</a:t>
            </a:r>
            <a:r>
              <a:rPr lang="en-GB" sz="1800" b="1" dirty="0" smtClean="0"/>
              <a:t>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Ciballi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</a:t>
            </a:r>
            <a:r>
              <a:rPr lang="en-GB" sz="1800" b="1" dirty="0" smtClean="0"/>
              <a:t>J. Wait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Sub-	</a:t>
            </a:r>
            <a:endParaRPr lang="en-GB" sz="1800" b="1" dirty="0"/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Ref-	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April</a:t>
            </a:r>
            <a:r>
              <a:rPr lang="en-GB" sz="4000" b="1" dirty="0" smtClean="0"/>
              <a:t> 9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1995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Cherwell &amp; District U13 </a:t>
            </a:r>
            <a:r>
              <a:rPr lang="en-GB" sz="2400" b="1" dirty="0" smtClean="0"/>
              <a:t>League </a:t>
            </a:r>
            <a:r>
              <a:rPr lang="en-GB" sz="2400" b="1" dirty="0"/>
              <a:t>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  Bloxham  2 v 7  Middleton </a:t>
            </a:r>
            <a:r>
              <a:rPr lang="en-GB" sz="2400" b="1" dirty="0" smtClean="0"/>
              <a:t>Cheney </a:t>
            </a:r>
            <a:r>
              <a:rPr lang="en-GB" sz="2400" b="1" dirty="0" smtClean="0"/>
              <a:t>U13                  </a:t>
            </a:r>
            <a:r>
              <a:rPr lang="en-GB" sz="1800" b="1" dirty="0" smtClean="0"/>
              <a:t> </a:t>
            </a:r>
            <a:r>
              <a:rPr lang="en-GB" sz="2400" b="1" dirty="0" smtClean="0"/>
              <a:t>                                                                                                   </a:t>
            </a:r>
            <a:endParaRPr lang="en-GB" sz="24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Collier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A. Locke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N. Marshall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O. Upstone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B. Howes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C. Jackson</a:t>
            </a:r>
            <a:r>
              <a:rPr lang="en-GB" sz="1800" b="1" dirty="0"/>
              <a:t>		</a:t>
            </a:r>
            <a:r>
              <a:rPr lang="en-GB" sz="1800" b="1" dirty="0" smtClean="0"/>
              <a:t>	Goal </a:t>
            </a:r>
            <a:r>
              <a:rPr lang="en-GB" sz="1800" b="1" dirty="0"/>
              <a:t>scorers	</a:t>
            </a:r>
            <a:r>
              <a:rPr lang="en-GB" sz="1800" b="1" dirty="0" smtClean="0"/>
              <a:t>J. Corley 4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G. Fuller	</a:t>
            </a:r>
            <a:r>
              <a:rPr lang="en-GB" sz="1800" b="1" dirty="0"/>
              <a:t>				</a:t>
            </a:r>
            <a:r>
              <a:rPr lang="en-GB" sz="1800" b="1" dirty="0" smtClean="0"/>
              <a:t>	J. Ciballi 2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Wait</a:t>
            </a:r>
            <a:r>
              <a:rPr lang="en-GB" sz="1800" b="1" dirty="0"/>
              <a:t>			</a:t>
            </a:r>
            <a:r>
              <a:rPr lang="en-GB" sz="1800" b="1" dirty="0" smtClean="0"/>
              <a:t>	</a:t>
            </a:r>
            <a:r>
              <a:rPr lang="en-GB" sz="1800" b="1" dirty="0" smtClean="0"/>
              <a:t>	</a:t>
            </a:r>
            <a:r>
              <a:rPr lang="en-GB" sz="1800" b="1" dirty="0" smtClean="0"/>
              <a:t>	N. Marshall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Cooper</a:t>
            </a:r>
            <a:r>
              <a:rPr lang="en-GB" sz="1800" b="1" dirty="0"/>
              <a:t>			</a:t>
            </a:r>
            <a:r>
              <a:rPr lang="en-GB" sz="1800" b="1" dirty="0" smtClean="0"/>
              <a:t>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Corley</a:t>
            </a:r>
            <a:r>
              <a:rPr lang="en-GB" sz="1800" b="1" dirty="0"/>
              <a:t>			</a:t>
            </a:r>
            <a:r>
              <a:rPr lang="en-GB" sz="1800" b="1" dirty="0" smtClean="0"/>
              <a:t>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Ciballi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</a:t>
            </a:r>
            <a:r>
              <a:rPr lang="en-GB" sz="1800" b="1" dirty="0" smtClean="0"/>
              <a:t>R. Coles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Sub-	</a:t>
            </a:r>
            <a:endParaRPr lang="en-GB" sz="1800" b="1" dirty="0"/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Ref-	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April</a:t>
            </a:r>
            <a:r>
              <a:rPr lang="en-GB" sz="4000" b="1" dirty="0" smtClean="0"/>
              <a:t> 23</a:t>
            </a:r>
            <a:r>
              <a:rPr lang="en-GB" sz="4000" b="1" baseline="30000" dirty="0" smtClean="0"/>
              <a:t>rd</a:t>
            </a:r>
            <a:r>
              <a:rPr lang="en-GB" sz="4000" b="1" dirty="0" smtClean="0"/>
              <a:t> 1995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Cherwell &amp; District U13 </a:t>
            </a:r>
            <a:r>
              <a:rPr lang="en-GB" sz="2400" b="1" dirty="0" smtClean="0"/>
              <a:t>League – Away  </a:t>
            </a:r>
            <a:r>
              <a:rPr lang="en-GB" sz="1600" b="1" dirty="0" smtClean="0"/>
              <a:t>Double Header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  Mortonville  3 v 3  Middleton </a:t>
            </a:r>
            <a:r>
              <a:rPr lang="en-GB" sz="2400" b="1" dirty="0" smtClean="0"/>
              <a:t>Cheney </a:t>
            </a:r>
            <a:r>
              <a:rPr lang="en-GB" sz="2400" b="1" dirty="0" smtClean="0"/>
              <a:t>U13                  </a:t>
            </a:r>
            <a:r>
              <a:rPr lang="en-GB" sz="1800" b="1" dirty="0" smtClean="0"/>
              <a:t> </a:t>
            </a:r>
            <a:r>
              <a:rPr lang="en-GB" sz="2400" b="1" dirty="0" smtClean="0"/>
              <a:t>                                                                                                   </a:t>
            </a:r>
            <a:endParaRPr lang="en-GB" sz="24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Collier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S. Humphries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N. Marshall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O. Upstone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B. Howes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C. Jackson</a:t>
            </a:r>
            <a:r>
              <a:rPr lang="en-GB" sz="1800" b="1" dirty="0"/>
              <a:t>		</a:t>
            </a:r>
            <a:r>
              <a:rPr lang="en-GB" sz="1800" b="1" dirty="0" smtClean="0"/>
              <a:t>	Goal </a:t>
            </a:r>
            <a:r>
              <a:rPr lang="en-GB" sz="1800" b="1" dirty="0"/>
              <a:t>scorers	</a:t>
            </a:r>
            <a:r>
              <a:rPr lang="en-GB" sz="1800" b="1" dirty="0" smtClean="0"/>
              <a:t>J. Corley 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G. Fuller	</a:t>
            </a:r>
            <a:r>
              <a:rPr lang="en-GB" sz="1800" b="1" dirty="0"/>
              <a:t>				</a:t>
            </a:r>
            <a:r>
              <a:rPr lang="en-GB" sz="1800" b="1" dirty="0" smtClean="0"/>
              <a:t>	J. Ciballi 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Symcoxs</a:t>
            </a:r>
            <a:r>
              <a:rPr lang="en-GB" sz="1800" b="1" dirty="0"/>
              <a:t>		</a:t>
            </a:r>
            <a:r>
              <a:rPr lang="en-GB" sz="1800" b="1" dirty="0" smtClean="0"/>
              <a:t>	</a:t>
            </a:r>
            <a:r>
              <a:rPr lang="en-GB" sz="1800" b="1" dirty="0" smtClean="0"/>
              <a:t>	</a:t>
            </a:r>
            <a:r>
              <a:rPr lang="en-GB" sz="1800" b="1" dirty="0" smtClean="0"/>
              <a:t>	C. Jackson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Cooper</a:t>
            </a:r>
            <a:r>
              <a:rPr lang="en-GB" sz="1800" b="1" dirty="0"/>
              <a:t>			</a:t>
            </a:r>
            <a:r>
              <a:rPr lang="en-GB" sz="1800" b="1" dirty="0" smtClean="0"/>
              <a:t>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Corley</a:t>
            </a:r>
            <a:r>
              <a:rPr lang="en-GB" sz="1800" b="1" dirty="0"/>
              <a:t>			</a:t>
            </a:r>
            <a:r>
              <a:rPr lang="en-GB" sz="1800" b="1" dirty="0" smtClean="0"/>
              <a:t>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Ciballi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</a:t>
            </a:r>
            <a:r>
              <a:rPr lang="en-GB" sz="1800" b="1" dirty="0" smtClean="0"/>
              <a:t>R. Coles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J. Wait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Sub-	</a:t>
            </a:r>
            <a:endParaRPr lang="en-GB" sz="1800" b="1" dirty="0"/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Ref-	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April</a:t>
            </a:r>
            <a:r>
              <a:rPr lang="en-GB" sz="4000" b="1" dirty="0" smtClean="0"/>
              <a:t> 30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1995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Cherwell &amp; District U13 </a:t>
            </a:r>
            <a:r>
              <a:rPr lang="en-GB" sz="2400" b="1" dirty="0" smtClean="0"/>
              <a:t>Supp Cup</a:t>
            </a:r>
            <a:r>
              <a:rPr lang="en-GB" sz="2400" b="1" dirty="0" smtClean="0"/>
              <a:t> – 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   Middleton </a:t>
            </a:r>
            <a:r>
              <a:rPr lang="en-GB" sz="2400" b="1" dirty="0" smtClean="0"/>
              <a:t>Cheney </a:t>
            </a:r>
            <a:r>
              <a:rPr lang="en-GB" sz="2400" b="1" dirty="0" smtClean="0"/>
              <a:t>U13  5 v 3  Brackley                  </a:t>
            </a:r>
            <a:r>
              <a:rPr lang="en-GB" sz="1800" b="1" dirty="0" smtClean="0"/>
              <a:t> </a:t>
            </a:r>
            <a:r>
              <a:rPr lang="en-GB" sz="2400" b="1" dirty="0" smtClean="0"/>
              <a:t>                                                                                                   </a:t>
            </a:r>
            <a:endParaRPr lang="en-GB" sz="24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Collier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S. Humphries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A. Hook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O. Upstone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A. Nadin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Symcoxs</a:t>
            </a:r>
            <a:r>
              <a:rPr lang="en-GB" sz="1800" b="1" dirty="0"/>
              <a:t>		</a:t>
            </a:r>
            <a:r>
              <a:rPr lang="en-GB" sz="1800" b="1" dirty="0" smtClean="0"/>
              <a:t>	Goal </a:t>
            </a:r>
            <a:r>
              <a:rPr lang="en-GB" sz="1800" b="1" dirty="0"/>
              <a:t>scorers	</a:t>
            </a:r>
            <a:r>
              <a:rPr lang="en-GB" sz="1800" b="1" dirty="0" smtClean="0"/>
              <a:t>J. Corley 3 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N. Marshall</a:t>
            </a:r>
            <a:r>
              <a:rPr lang="en-GB" sz="1800" b="1" dirty="0"/>
              <a:t>				</a:t>
            </a:r>
            <a:r>
              <a:rPr lang="en-GB" sz="1800" b="1" dirty="0" smtClean="0"/>
              <a:t>	B. Howes 2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B. Howes</a:t>
            </a:r>
            <a:r>
              <a:rPr lang="en-GB" sz="1800" b="1" dirty="0"/>
              <a:t>		</a:t>
            </a:r>
            <a:r>
              <a:rPr lang="en-GB" sz="1800" b="1" dirty="0" smtClean="0"/>
              <a:t>	</a:t>
            </a:r>
            <a:r>
              <a:rPr lang="en-GB" sz="1800" b="1" dirty="0" smtClean="0"/>
              <a:t>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Cooper</a:t>
            </a:r>
            <a:r>
              <a:rPr lang="en-GB" sz="1800" b="1" dirty="0"/>
              <a:t>			</a:t>
            </a:r>
            <a:r>
              <a:rPr lang="en-GB" sz="1800" b="1" dirty="0" smtClean="0"/>
              <a:t>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Corley</a:t>
            </a:r>
            <a:r>
              <a:rPr lang="en-GB" sz="1800" b="1" dirty="0"/>
              <a:t>			</a:t>
            </a:r>
            <a:r>
              <a:rPr lang="en-GB" sz="1800" b="1" dirty="0" smtClean="0"/>
              <a:t>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Ciballi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</a:t>
            </a:r>
            <a:r>
              <a:rPr lang="en-GB" sz="1800" b="1" dirty="0" smtClean="0"/>
              <a:t>R. Coles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J. Wait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Sub-	</a:t>
            </a:r>
            <a:endParaRPr lang="en-GB" sz="1800" b="1" dirty="0"/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Ref-	Steve Dennett  (6)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May 16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1995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</a:t>
            </a:r>
            <a:r>
              <a:rPr lang="en-GB" sz="2400" b="1" dirty="0" smtClean="0"/>
              <a:t>Watson Cup Final</a:t>
            </a:r>
            <a:r>
              <a:rPr lang="en-GB" sz="2400" b="1" dirty="0" smtClean="0"/>
              <a:t> – 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   Middleton </a:t>
            </a:r>
            <a:r>
              <a:rPr lang="en-GB" sz="2400" b="1" dirty="0" smtClean="0"/>
              <a:t>Cheney </a:t>
            </a:r>
            <a:r>
              <a:rPr lang="en-GB" sz="2400" b="1" dirty="0" smtClean="0"/>
              <a:t>U13  2 v 1  Wingrave                 </a:t>
            </a:r>
            <a:r>
              <a:rPr lang="en-GB" sz="1800" b="1" dirty="0" smtClean="0"/>
              <a:t> </a:t>
            </a:r>
            <a:r>
              <a:rPr lang="en-GB" sz="2400" b="1" dirty="0" smtClean="0"/>
              <a:t>                                                                                                   </a:t>
            </a:r>
            <a:endParaRPr lang="en-GB" sz="24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Collier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A. Locke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N. Marshall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O. Upstone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A. Nadin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B. Howes	</a:t>
            </a:r>
            <a:r>
              <a:rPr lang="en-GB" sz="1800" b="1" dirty="0"/>
              <a:t>		</a:t>
            </a:r>
            <a:r>
              <a:rPr lang="en-GB" sz="1800" b="1" dirty="0" smtClean="0"/>
              <a:t>	Goal </a:t>
            </a:r>
            <a:r>
              <a:rPr lang="en-GB" sz="1800" b="1" dirty="0"/>
              <a:t>scorers	</a:t>
            </a:r>
            <a:r>
              <a:rPr lang="en-GB" sz="1800" b="1" dirty="0" smtClean="0"/>
              <a:t>O. Upstone</a:t>
            </a:r>
            <a:r>
              <a:rPr lang="en-GB" sz="1800" b="1" dirty="0" smtClean="0"/>
              <a:t> 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R. Coles	</a:t>
            </a:r>
            <a:r>
              <a:rPr lang="en-GB" sz="1800" b="1" dirty="0"/>
              <a:t>				</a:t>
            </a:r>
            <a:r>
              <a:rPr lang="en-GB" sz="1800" b="1" dirty="0" smtClean="0"/>
              <a:t>	C. Jackson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G. Fuller</a:t>
            </a:r>
            <a:r>
              <a:rPr lang="en-GB" sz="1800" b="1" dirty="0"/>
              <a:t>	</a:t>
            </a:r>
            <a:r>
              <a:rPr lang="en-GB" sz="1800" b="1" dirty="0" smtClean="0"/>
              <a:t>	</a:t>
            </a:r>
            <a:r>
              <a:rPr lang="en-GB" sz="1800" b="1" dirty="0" smtClean="0"/>
              <a:t>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Cooper</a:t>
            </a:r>
            <a:r>
              <a:rPr lang="en-GB" sz="1800" b="1" dirty="0"/>
              <a:t>			</a:t>
            </a:r>
            <a:r>
              <a:rPr lang="en-GB" sz="1800" b="1" dirty="0" smtClean="0"/>
              <a:t>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Corley</a:t>
            </a:r>
            <a:r>
              <a:rPr lang="en-GB" sz="1800" b="1" dirty="0"/>
              <a:t>			</a:t>
            </a:r>
            <a:r>
              <a:rPr lang="en-GB" sz="1800" b="1" dirty="0" smtClean="0"/>
              <a:t>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Ciballi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</a:t>
            </a:r>
            <a:r>
              <a:rPr lang="en-GB" sz="1800" b="1" dirty="0" smtClean="0"/>
              <a:t>C. Jackson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D. Symcoxs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Sub-	S. Humphries</a:t>
            </a:r>
            <a:endParaRPr lang="en-GB" sz="1800" b="1" dirty="0"/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Ref-	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July</a:t>
            </a:r>
            <a:r>
              <a:rPr lang="en-GB" sz="4000" b="1" dirty="0" smtClean="0"/>
              <a:t> 14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1995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</a:t>
            </a:r>
            <a:r>
              <a:rPr lang="en-GB" sz="2400" b="1" dirty="0" smtClean="0"/>
              <a:t>Jock Christie </a:t>
            </a:r>
            <a:r>
              <a:rPr lang="en-GB" sz="2400" b="1" dirty="0" smtClean="0"/>
              <a:t>Cup Final</a:t>
            </a:r>
            <a:r>
              <a:rPr lang="en-GB" sz="2400" b="1" dirty="0" smtClean="0"/>
              <a:t> – 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   Middleton </a:t>
            </a:r>
            <a:r>
              <a:rPr lang="en-GB" sz="2400" b="1" dirty="0" smtClean="0"/>
              <a:t>Cheney </a:t>
            </a:r>
            <a:r>
              <a:rPr lang="en-GB" sz="2400" b="1" dirty="0" smtClean="0"/>
              <a:t>U13  2 v 4  Aylesbury JFC                 </a:t>
            </a:r>
            <a:r>
              <a:rPr lang="en-GB" sz="1800" b="1" dirty="0" smtClean="0"/>
              <a:t> </a:t>
            </a:r>
            <a:r>
              <a:rPr lang="en-GB" sz="2400" b="1" dirty="0" smtClean="0"/>
              <a:t>                                                                                                   </a:t>
            </a:r>
            <a:endParaRPr lang="en-GB" sz="24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Collier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S. Humphries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N. Marshall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O. Upstone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A. Nadin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B. Howes	</a:t>
            </a:r>
            <a:r>
              <a:rPr lang="en-GB" sz="1800" b="1" dirty="0"/>
              <a:t>		</a:t>
            </a:r>
            <a:r>
              <a:rPr lang="en-GB" sz="1800" b="1" dirty="0" smtClean="0"/>
              <a:t>	Goal </a:t>
            </a:r>
            <a:r>
              <a:rPr lang="en-GB" sz="1800" b="1" dirty="0"/>
              <a:t>scorers	</a:t>
            </a:r>
            <a:r>
              <a:rPr lang="en-GB" sz="1800" b="1" dirty="0" smtClean="0"/>
              <a:t>C. Jackson 2 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C. Jackson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Symcoxs</a:t>
            </a:r>
            <a:r>
              <a:rPr lang="en-GB" sz="1800" b="1" dirty="0"/>
              <a:t>	</a:t>
            </a:r>
            <a:r>
              <a:rPr lang="en-GB" sz="1800" b="1" dirty="0" smtClean="0"/>
              <a:t>	</a:t>
            </a:r>
            <a:r>
              <a:rPr lang="en-GB" sz="1800" b="1" dirty="0" smtClean="0"/>
              <a:t>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Cooper</a:t>
            </a:r>
            <a:r>
              <a:rPr lang="en-GB" sz="1800" b="1" dirty="0"/>
              <a:t>			</a:t>
            </a:r>
            <a:r>
              <a:rPr lang="en-GB" sz="1800" b="1" dirty="0" smtClean="0"/>
              <a:t>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Corley</a:t>
            </a:r>
            <a:r>
              <a:rPr lang="en-GB" sz="1800" b="1" dirty="0"/>
              <a:t>			</a:t>
            </a:r>
            <a:r>
              <a:rPr lang="en-GB" sz="1800" b="1" dirty="0" smtClean="0"/>
              <a:t>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Ciballi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</a:t>
            </a:r>
            <a:r>
              <a:rPr lang="en-GB" sz="1800" b="1" dirty="0" smtClean="0"/>
              <a:t>G. Fuller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Sub-	</a:t>
            </a:r>
            <a:endParaRPr lang="en-GB" sz="1800" b="1" dirty="0"/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Ref-	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September </a:t>
            </a:r>
            <a:r>
              <a:rPr lang="en-GB" sz="4000" b="1" dirty="0" smtClean="0"/>
              <a:t>11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1994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Cherwell &amp; District U13 </a:t>
            </a:r>
            <a:r>
              <a:rPr lang="en-GB" sz="2400" b="1" dirty="0"/>
              <a:t>League 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400" b="1" dirty="0" smtClean="0"/>
              <a:t>KEA  0 v 4  Middleton Cheney U13               </a:t>
            </a:r>
            <a:r>
              <a:rPr lang="en-GB" sz="1800" b="1" dirty="0" smtClean="0"/>
              <a:t> </a:t>
            </a:r>
            <a:r>
              <a:rPr lang="en-GB" sz="2400" b="1" dirty="0" smtClean="0"/>
              <a:t>                                                                                                   </a:t>
            </a:r>
            <a:endParaRPr lang="en-GB" sz="24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J. Collier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A. Hook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S. Humphries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O. Upstone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C. Jackson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D. Cooper</a:t>
            </a:r>
            <a:r>
              <a:rPr lang="en-GB" sz="1800" b="1" dirty="0"/>
              <a:t>		</a:t>
            </a:r>
            <a:r>
              <a:rPr lang="en-GB" sz="1800" b="1" dirty="0" smtClean="0"/>
              <a:t>	Goal </a:t>
            </a:r>
            <a:r>
              <a:rPr lang="en-GB" sz="1800" b="1" dirty="0"/>
              <a:t>scorers	</a:t>
            </a:r>
            <a:r>
              <a:rPr lang="en-GB" sz="1800" b="1" dirty="0" smtClean="0"/>
              <a:t>N. Marshall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N. Marshall</a:t>
            </a:r>
            <a:r>
              <a:rPr lang="en-GB" sz="1800" b="1" dirty="0"/>
              <a:t>					</a:t>
            </a:r>
            <a:r>
              <a:rPr lang="en-GB" sz="1800" b="1" dirty="0" smtClean="0"/>
              <a:t>J. Ciballi 2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G. Fuller</a:t>
            </a:r>
            <a:r>
              <a:rPr lang="en-GB" sz="1800" b="1" dirty="0"/>
              <a:t>					</a:t>
            </a:r>
            <a:r>
              <a:rPr lang="en-GB" sz="1800" b="1" dirty="0" smtClean="0"/>
              <a:t>	</a:t>
            </a:r>
            <a:r>
              <a:rPr lang="en-GB" sz="1800" b="1" dirty="0" smtClean="0"/>
              <a:t>J. Corley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D. Nutt	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J. Corley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J. Ciballi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J. Wait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Ref-	Alan Cooper  (9)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September </a:t>
            </a:r>
            <a:r>
              <a:rPr lang="en-GB" sz="4000" b="1" dirty="0" smtClean="0"/>
              <a:t>18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</a:t>
            </a:r>
            <a:r>
              <a:rPr lang="en-GB" sz="4000" b="1" dirty="0" smtClean="0"/>
              <a:t>1994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Cherwell &amp; District U13 </a:t>
            </a:r>
            <a:r>
              <a:rPr lang="en-GB" sz="2400" b="1" dirty="0"/>
              <a:t>League 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 </a:t>
            </a:r>
            <a:r>
              <a:rPr lang="en-GB" sz="2400" b="1" dirty="0" smtClean="0"/>
              <a:t>Middleton Cheney </a:t>
            </a:r>
            <a:r>
              <a:rPr lang="en-GB" sz="2400" b="1" dirty="0" smtClean="0"/>
              <a:t>U13  1 v 3  Brackley               </a:t>
            </a:r>
            <a:r>
              <a:rPr lang="en-GB" sz="1800" b="1" dirty="0" smtClean="0"/>
              <a:t> </a:t>
            </a:r>
            <a:r>
              <a:rPr lang="en-GB" sz="2400" b="1" dirty="0" smtClean="0"/>
              <a:t>                                                                                                   </a:t>
            </a:r>
            <a:endParaRPr lang="en-GB" sz="24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C. Jackson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A. Hook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S. Humphries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Nutt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B. Howes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G. Fuller	</a:t>
            </a:r>
            <a:r>
              <a:rPr lang="en-GB" sz="1800" b="1" dirty="0"/>
              <a:t>		</a:t>
            </a:r>
            <a:r>
              <a:rPr lang="en-GB" sz="1800" b="1" dirty="0" smtClean="0"/>
              <a:t>	Goal </a:t>
            </a:r>
            <a:r>
              <a:rPr lang="en-GB" sz="1800" b="1" dirty="0"/>
              <a:t>scorers	</a:t>
            </a:r>
            <a:r>
              <a:rPr lang="en-GB" sz="1800" b="1" dirty="0" smtClean="0"/>
              <a:t>J. Wait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Cooper</a:t>
            </a:r>
            <a:r>
              <a:rPr lang="en-GB" sz="1800" b="1" dirty="0"/>
              <a:t>	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Wait	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Ciballi</a:t>
            </a:r>
            <a:r>
              <a:rPr lang="en-GB" sz="1800" b="1" dirty="0" smtClean="0"/>
              <a:t>	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J. Corley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N. Marshall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Ref-	Keith Fuller  (8)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Octo</a:t>
            </a:r>
            <a:r>
              <a:rPr lang="en-GB" sz="4000" b="1" dirty="0" smtClean="0"/>
              <a:t>ber 9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</a:t>
            </a:r>
            <a:r>
              <a:rPr lang="en-GB" sz="4000" b="1" dirty="0" smtClean="0"/>
              <a:t>1994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Cherwell &amp; District U13 </a:t>
            </a:r>
            <a:r>
              <a:rPr lang="en-GB" sz="2400" b="1" dirty="0"/>
              <a:t>League 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 </a:t>
            </a:r>
            <a:r>
              <a:rPr lang="en-GB" sz="2400" b="1" dirty="0" smtClean="0"/>
              <a:t>Middleton Cheney </a:t>
            </a:r>
            <a:r>
              <a:rPr lang="en-GB" sz="2400" b="1" dirty="0" smtClean="0"/>
              <a:t>U13  1 v 3  Mortonville               </a:t>
            </a:r>
            <a:r>
              <a:rPr lang="en-GB" sz="1800" b="1" dirty="0" smtClean="0"/>
              <a:t> </a:t>
            </a:r>
            <a:r>
              <a:rPr lang="en-GB" sz="2400" b="1" dirty="0" smtClean="0"/>
              <a:t>                                                                                                   </a:t>
            </a:r>
            <a:endParaRPr lang="en-GB" sz="24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Collier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A. Hook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S. Humphries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O. Upstone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B. Howes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C. Jackson</a:t>
            </a:r>
            <a:r>
              <a:rPr lang="en-GB" sz="1800" b="1" dirty="0"/>
              <a:t>		</a:t>
            </a:r>
            <a:r>
              <a:rPr lang="en-GB" sz="1800" b="1" dirty="0" smtClean="0"/>
              <a:t>	Goal </a:t>
            </a:r>
            <a:r>
              <a:rPr lang="en-GB" sz="1800" b="1" dirty="0"/>
              <a:t>scorers	</a:t>
            </a:r>
            <a:r>
              <a:rPr lang="en-GB" sz="1800" b="1" dirty="0" smtClean="0"/>
              <a:t>J. Corley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Wait</a:t>
            </a:r>
            <a:r>
              <a:rPr lang="en-GB" sz="1800" b="1" dirty="0"/>
              <a:t>	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G. Fuller</a:t>
            </a:r>
            <a:r>
              <a:rPr lang="en-GB" sz="1800" b="1" dirty="0" smtClean="0"/>
              <a:t>	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Cooper</a:t>
            </a:r>
            <a:r>
              <a:rPr lang="en-GB" sz="1800" b="1" dirty="0" smtClean="0"/>
              <a:t>	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J. Corley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Ciballi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</a:t>
            </a:r>
            <a:r>
              <a:rPr lang="en-GB" sz="1800" b="1" dirty="0" smtClean="0"/>
              <a:t>N. Marshall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</a:t>
            </a:r>
            <a:r>
              <a:rPr lang="en-GB" sz="1800" b="1" dirty="0" smtClean="0"/>
              <a:t>R. Coles</a:t>
            </a:r>
            <a:endParaRPr lang="en-GB" sz="1800" b="1" dirty="0"/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Ref-	Keith Fuller  (8)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Octo</a:t>
            </a:r>
            <a:r>
              <a:rPr lang="en-GB" sz="4000" b="1" dirty="0" smtClean="0"/>
              <a:t>ber 16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</a:t>
            </a:r>
            <a:r>
              <a:rPr lang="en-GB" sz="4000" b="1" dirty="0" smtClean="0"/>
              <a:t>1994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Cherwell &amp; District U13 </a:t>
            </a:r>
            <a:r>
              <a:rPr lang="en-GB" sz="2400" b="1" dirty="0"/>
              <a:t>League 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 </a:t>
            </a:r>
            <a:r>
              <a:rPr lang="en-GB" sz="2400" b="1" dirty="0" smtClean="0"/>
              <a:t>Middleton Cheney </a:t>
            </a:r>
            <a:r>
              <a:rPr lang="en-GB" sz="2400" b="1" dirty="0" smtClean="0"/>
              <a:t>U13  5 v 4  Banbury Vikings              </a:t>
            </a:r>
            <a:r>
              <a:rPr lang="en-GB" sz="1800" b="1" dirty="0" smtClean="0"/>
              <a:t> </a:t>
            </a:r>
            <a:r>
              <a:rPr lang="en-GB" sz="2400" b="1" dirty="0" smtClean="0"/>
              <a:t>                                                                                                   </a:t>
            </a:r>
            <a:endParaRPr lang="en-GB" sz="24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Collier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S. Humphries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N. Marshall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O. Upstone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B. Howes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C. Jackson</a:t>
            </a:r>
            <a:r>
              <a:rPr lang="en-GB" sz="1800" b="1" dirty="0"/>
              <a:t>		</a:t>
            </a:r>
            <a:r>
              <a:rPr lang="en-GB" sz="1800" b="1" dirty="0" smtClean="0"/>
              <a:t>	Goal </a:t>
            </a:r>
            <a:r>
              <a:rPr lang="en-GB" sz="1800" b="1" dirty="0"/>
              <a:t>scorers	</a:t>
            </a:r>
            <a:r>
              <a:rPr lang="en-GB" sz="1800" b="1" dirty="0" smtClean="0"/>
              <a:t>J. Corley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Wait</a:t>
            </a:r>
            <a:r>
              <a:rPr lang="en-GB" sz="1800" b="1" dirty="0"/>
              <a:t>					</a:t>
            </a:r>
            <a:r>
              <a:rPr lang="en-GB" sz="1800" b="1" dirty="0" smtClean="0"/>
              <a:t>	B. Howes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G. Fuller</a:t>
            </a:r>
            <a:r>
              <a:rPr lang="en-GB" sz="1800" b="1" dirty="0" smtClean="0"/>
              <a:t>	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r>
              <a:rPr lang="en-GB" sz="1800" b="1" dirty="0" smtClean="0"/>
              <a:t>C. Jackson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R. Coles</a:t>
            </a:r>
            <a:r>
              <a:rPr lang="en-GB" sz="1800" b="1" dirty="0" smtClean="0"/>
              <a:t>	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r>
              <a:rPr lang="en-GB" sz="1800" b="1" dirty="0" smtClean="0"/>
              <a:t>G. Fuller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Cooper</a:t>
            </a:r>
            <a:r>
              <a:rPr lang="en-GB" sz="1800" b="1" dirty="0"/>
              <a:t>			</a:t>
            </a:r>
            <a:r>
              <a:rPr lang="en-GB" sz="1800" b="1" dirty="0" smtClean="0"/>
              <a:t>		J. Ciballi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Corley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</a:t>
            </a:r>
            <a:r>
              <a:rPr lang="en-GB" sz="1800" b="1" dirty="0" smtClean="0"/>
              <a:t>J. Ciballi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</a:t>
            </a:r>
            <a:r>
              <a:rPr lang="en-GB" sz="1800" b="1" dirty="0" smtClean="0"/>
              <a:t>A. Hook</a:t>
            </a:r>
            <a:endParaRPr lang="en-GB" sz="1800" b="1" dirty="0"/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Ref-	Keith Fuller  (8)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Octo</a:t>
            </a:r>
            <a:r>
              <a:rPr lang="en-GB" sz="4000" b="1" dirty="0" smtClean="0"/>
              <a:t>ber 23</a:t>
            </a:r>
            <a:r>
              <a:rPr lang="en-GB" sz="4000" b="1" baseline="30000" dirty="0" smtClean="0"/>
              <a:t>rd</a:t>
            </a:r>
            <a:r>
              <a:rPr lang="en-GB" sz="4000" b="1" dirty="0" smtClean="0"/>
              <a:t> </a:t>
            </a:r>
            <a:r>
              <a:rPr lang="en-GB" sz="4000" b="1" dirty="0" smtClean="0"/>
              <a:t>1994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Cherwell &amp; District U13 </a:t>
            </a:r>
            <a:r>
              <a:rPr lang="en-GB" sz="2400" b="1" dirty="0"/>
              <a:t>League 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Aylesbury JFC  2 V 2  </a:t>
            </a:r>
            <a:r>
              <a:rPr lang="en-GB" sz="2400" b="1" dirty="0" smtClean="0"/>
              <a:t>Middleton Cheney </a:t>
            </a:r>
            <a:r>
              <a:rPr lang="en-GB" sz="2400" b="1" dirty="0" smtClean="0"/>
              <a:t>U13               </a:t>
            </a:r>
            <a:r>
              <a:rPr lang="en-GB" sz="1800" b="1" dirty="0" smtClean="0"/>
              <a:t> </a:t>
            </a:r>
            <a:r>
              <a:rPr lang="en-GB" sz="2400" b="1" dirty="0" smtClean="0"/>
              <a:t>                                                                                                   </a:t>
            </a:r>
            <a:endParaRPr lang="en-GB" sz="24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Collier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A. Hook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S. Humphries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O. Upstone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B. Howes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C. Jackson</a:t>
            </a:r>
            <a:r>
              <a:rPr lang="en-GB" sz="1800" b="1" dirty="0"/>
              <a:t>		</a:t>
            </a:r>
            <a:r>
              <a:rPr lang="en-GB" sz="1800" b="1" dirty="0" smtClean="0"/>
              <a:t>	Goal </a:t>
            </a:r>
            <a:r>
              <a:rPr lang="en-GB" sz="1800" b="1" dirty="0"/>
              <a:t>scorers	</a:t>
            </a:r>
            <a:r>
              <a:rPr lang="en-GB" sz="1800" b="1" dirty="0" smtClean="0"/>
              <a:t>J. Corley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Wait</a:t>
            </a:r>
            <a:r>
              <a:rPr lang="en-GB" sz="1800" b="1" dirty="0"/>
              <a:t>					</a:t>
            </a:r>
            <a:r>
              <a:rPr lang="en-GB" sz="1800" b="1" dirty="0" smtClean="0"/>
              <a:t>	B. Howes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G. Fuller</a:t>
            </a:r>
            <a:r>
              <a:rPr lang="en-GB" sz="1800" b="1" dirty="0" smtClean="0"/>
              <a:t>	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Cooper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Ciballi</a:t>
            </a:r>
            <a:r>
              <a:rPr lang="en-GB" sz="1800" b="1" dirty="0"/>
              <a:t>			</a:t>
            </a:r>
            <a:r>
              <a:rPr lang="en-GB" sz="1800" b="1" dirty="0" smtClean="0"/>
              <a:t>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Corley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</a:t>
            </a:r>
            <a:r>
              <a:rPr lang="en-GB" sz="1800" b="1" dirty="0" smtClean="0"/>
              <a:t>D. Symcoxs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N. Marshall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Sub-	A. Nadin</a:t>
            </a:r>
            <a:endParaRPr lang="en-GB" sz="1800" b="1" dirty="0"/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Ref-	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November 6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</a:t>
            </a:r>
            <a:r>
              <a:rPr lang="en-GB" sz="4000" b="1" dirty="0" smtClean="0"/>
              <a:t>1994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Cherwell &amp; District U13 </a:t>
            </a:r>
            <a:r>
              <a:rPr lang="en-GB" sz="2400" b="1" dirty="0"/>
              <a:t>League 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Middleton </a:t>
            </a:r>
            <a:r>
              <a:rPr lang="en-GB" sz="2400" b="1" dirty="0" smtClean="0"/>
              <a:t>Cheney </a:t>
            </a:r>
            <a:r>
              <a:rPr lang="en-GB" sz="2400" b="1" dirty="0" smtClean="0"/>
              <a:t>U13  6 v 0  KEA               </a:t>
            </a:r>
            <a:r>
              <a:rPr lang="en-GB" sz="1800" b="1" dirty="0" smtClean="0"/>
              <a:t> </a:t>
            </a:r>
            <a:r>
              <a:rPr lang="en-GB" sz="2400" b="1" dirty="0" smtClean="0"/>
              <a:t>                                                                                                   </a:t>
            </a:r>
            <a:endParaRPr lang="en-GB" sz="24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Collier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A. Locke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S. Humphries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O. Upstone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B. Howes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C. Jackson</a:t>
            </a:r>
            <a:r>
              <a:rPr lang="en-GB" sz="1800" b="1" dirty="0"/>
              <a:t>		</a:t>
            </a:r>
            <a:r>
              <a:rPr lang="en-GB" sz="1800" b="1" dirty="0" smtClean="0"/>
              <a:t>	Goal </a:t>
            </a:r>
            <a:r>
              <a:rPr lang="en-GB" sz="1800" b="1" dirty="0"/>
              <a:t>scorers	</a:t>
            </a:r>
            <a:r>
              <a:rPr lang="en-GB" sz="1800" b="1" dirty="0" smtClean="0"/>
              <a:t>J. Corley 2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Nutt</a:t>
            </a:r>
            <a:r>
              <a:rPr lang="en-GB" sz="1800" b="1" dirty="0"/>
              <a:t>					</a:t>
            </a:r>
            <a:r>
              <a:rPr lang="en-GB" sz="1800" b="1" dirty="0" smtClean="0"/>
              <a:t>	J. Ciballi 3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G. Fuller</a:t>
            </a:r>
            <a:r>
              <a:rPr lang="en-GB" sz="1800" b="1" dirty="0" smtClean="0"/>
              <a:t>	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r>
              <a:rPr lang="en-GB" sz="1800" b="1" dirty="0" smtClean="0"/>
              <a:t>C. Jackson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Cooper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Ciballi</a:t>
            </a:r>
            <a:r>
              <a:rPr lang="en-GB" sz="1800" b="1" dirty="0"/>
              <a:t>			</a:t>
            </a:r>
            <a:r>
              <a:rPr lang="en-GB" sz="1800" b="1" dirty="0" smtClean="0"/>
              <a:t>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Corley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</a:t>
            </a:r>
            <a:r>
              <a:rPr lang="en-GB" sz="1800" b="1" dirty="0" smtClean="0"/>
              <a:t>D. Symcoxs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N. Marshall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Sub-	A. Nadin</a:t>
            </a:r>
            <a:endParaRPr lang="en-GB" sz="1800" b="1" dirty="0"/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Ref-	Keith Fuller  (8)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November 13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</a:t>
            </a:r>
            <a:r>
              <a:rPr lang="en-GB" sz="4000" b="1" dirty="0" smtClean="0"/>
              <a:t>1994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Cherwell &amp; District U13 </a:t>
            </a:r>
            <a:r>
              <a:rPr lang="en-GB" sz="2400" b="1" dirty="0"/>
              <a:t>League 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Banbury Vikings  2 v 4  Middleton </a:t>
            </a:r>
            <a:r>
              <a:rPr lang="en-GB" sz="2400" b="1" dirty="0" smtClean="0"/>
              <a:t>Cheney </a:t>
            </a:r>
            <a:r>
              <a:rPr lang="en-GB" sz="2400" b="1" dirty="0" smtClean="0"/>
              <a:t>U13               </a:t>
            </a:r>
            <a:r>
              <a:rPr lang="en-GB" sz="1800" b="1" dirty="0" smtClean="0"/>
              <a:t> </a:t>
            </a:r>
            <a:r>
              <a:rPr lang="en-GB" sz="2400" b="1" dirty="0" smtClean="0"/>
              <a:t>                                                                                                   </a:t>
            </a:r>
            <a:endParaRPr lang="en-GB" sz="2400" b="1" dirty="0"/>
          </a:p>
          <a:p>
            <a:pPr>
              <a:lnSpc>
                <a:spcPct val="80000"/>
              </a:lnSpc>
              <a:buFontTx/>
              <a:buNone/>
            </a:pP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Collier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A. Hook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S. Humphries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O. Upstone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B. Howes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C. Jackson</a:t>
            </a:r>
            <a:r>
              <a:rPr lang="en-GB" sz="1800" b="1" dirty="0"/>
              <a:t>		</a:t>
            </a:r>
            <a:r>
              <a:rPr lang="en-GB" sz="1800" b="1" dirty="0" smtClean="0"/>
              <a:t>	Goal </a:t>
            </a:r>
            <a:r>
              <a:rPr lang="en-GB" sz="1800" b="1" dirty="0"/>
              <a:t>scorers	</a:t>
            </a:r>
            <a:r>
              <a:rPr lang="en-GB" sz="1800" b="1" dirty="0" smtClean="0"/>
              <a:t>D. Nutt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Nutt</a:t>
            </a:r>
            <a:r>
              <a:rPr lang="en-GB" sz="1800" b="1" dirty="0"/>
              <a:t>					</a:t>
            </a:r>
            <a:r>
              <a:rPr lang="en-GB" sz="1800" b="1" dirty="0" smtClean="0"/>
              <a:t>	J. Ciballi 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G. Fuller</a:t>
            </a:r>
            <a:r>
              <a:rPr lang="en-GB" sz="1800" b="1" dirty="0" smtClean="0"/>
              <a:t>	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r>
              <a:rPr lang="en-GB" sz="1800" b="1" dirty="0" smtClean="0"/>
              <a:t>C. Jackson 2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D. Cooper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Ciballi</a:t>
            </a:r>
            <a:r>
              <a:rPr lang="en-GB" sz="1800" b="1" dirty="0"/>
              <a:t>			</a:t>
            </a:r>
            <a:r>
              <a:rPr lang="en-GB" sz="1800" b="1" dirty="0" smtClean="0"/>
              <a:t>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</a:t>
            </a:r>
            <a:r>
              <a:rPr lang="en-GB" sz="1800" b="1" dirty="0" smtClean="0"/>
              <a:t>J. Corley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</a:t>
            </a:r>
            <a:r>
              <a:rPr lang="en-GB" sz="1800" b="1" dirty="0" smtClean="0"/>
              <a:t>J</a:t>
            </a:r>
            <a:r>
              <a:rPr lang="en-GB" sz="1800" b="1" dirty="0" smtClean="0"/>
              <a:t>. </a:t>
            </a:r>
            <a:r>
              <a:rPr lang="en-GB" sz="1800" b="1" dirty="0" smtClean="0"/>
              <a:t>Wait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/>
              <a:t>Sub- </a:t>
            </a:r>
            <a:r>
              <a:rPr lang="en-GB" sz="18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Sub-	</a:t>
            </a:r>
            <a:endParaRPr lang="en-GB" sz="1800" b="1" dirty="0"/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Ref-	Keith Fuller  (8)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1802</TotalTime>
  <Words>328</Words>
  <Application>Microsoft Office PowerPoint</Application>
  <PresentationFormat>On-screen Show (4:3)</PresentationFormat>
  <Paragraphs>482</Paragraphs>
  <Slides>27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MIDDLETON CHENEY</vt:lpstr>
      <vt:lpstr>UNDER 12 TEAM</vt:lpstr>
      <vt:lpstr>September 11th 1994   Cherwell &amp; District U13 League - Away</vt:lpstr>
      <vt:lpstr>September 18th 1994   Cherwell &amp; District U13 League - Home</vt:lpstr>
      <vt:lpstr>October 9th 1994   Cherwell &amp; District U13 League - Home</vt:lpstr>
      <vt:lpstr>October 16th 1994   Cherwell &amp; District U13 League - Home</vt:lpstr>
      <vt:lpstr>October 23rd 1994   Cherwell &amp; District U13 League - Away</vt:lpstr>
      <vt:lpstr>November 6th 1994   Cherwell &amp; District U13 League - Home</vt:lpstr>
      <vt:lpstr>November 13th 1994   Cherwell &amp; District U13 League - Away</vt:lpstr>
      <vt:lpstr>November 20th 1994   Cherwell &amp; District U13 League - Away</vt:lpstr>
      <vt:lpstr>November 27th 1994   Cherwell &amp; District U13 Cup Semi Final - Away</vt:lpstr>
      <vt:lpstr>December 4th 1994   Cherwell &amp; District U13 League - Home</vt:lpstr>
      <vt:lpstr>December 11th 1994   Cherwell &amp; District U13 League - Home</vt:lpstr>
      <vt:lpstr>December 18th 1994   Cherwell &amp; District U13 League Cup - Away</vt:lpstr>
      <vt:lpstr>January 8th 1995   Cherwell &amp; District U13 League - Away</vt:lpstr>
      <vt:lpstr>January 15th 1995   Cherwell &amp; District U13 League - Home</vt:lpstr>
      <vt:lpstr>January 29th 1995   Cherwell &amp; District U13 League - Home</vt:lpstr>
      <vt:lpstr>February 5th 1995   Cherwell &amp; District U13 League - Away</vt:lpstr>
      <vt:lpstr>March 12th 1995   Cherwell &amp; District U13 Supp Cup - Home</vt:lpstr>
      <vt:lpstr>March 19th 1995   Cherwell &amp; District U13 Supp Cup - Home</vt:lpstr>
      <vt:lpstr>March 26th 1995   Cherwell &amp; District U13 Supp Cup - Away</vt:lpstr>
      <vt:lpstr>April 4th 1995   Cherwell &amp; District U13 Supp Cup - Away</vt:lpstr>
      <vt:lpstr>April 9th 1995   Cherwell &amp; District U13 League - Away</vt:lpstr>
      <vt:lpstr>April 23rd 1995   Cherwell &amp; District U13 League – Away  Double Header</vt:lpstr>
      <vt:lpstr>April 30th 1995   Cherwell &amp; District U13 Supp Cup – Home</vt:lpstr>
      <vt:lpstr>May 16th 1995   Watson Cup Final – Home</vt:lpstr>
      <vt:lpstr>July 14th 1995   Jock Christie Cup Final – Home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MIDDLETON CHENEY</dc:title>
  <dc:creator>tich</dc:creator>
  <cp:lastModifiedBy>martin57</cp:lastModifiedBy>
  <cp:revision>71</cp:revision>
  <dcterms:created xsi:type="dcterms:W3CDTF">2009-04-11T11:47:07Z</dcterms:created>
  <dcterms:modified xsi:type="dcterms:W3CDTF">2013-01-01T09:04:03Z</dcterms:modified>
</cp:coreProperties>
</file>